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95" r:id="rId3"/>
    <p:sldId id="296" r:id="rId4"/>
    <p:sldId id="266" r:id="rId5"/>
    <p:sldId id="267" r:id="rId6"/>
    <p:sldId id="268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7" r:id="rId24"/>
    <p:sldId id="289" r:id="rId25"/>
    <p:sldId id="290" r:id="rId26"/>
    <p:sldId id="286" r:id="rId27"/>
    <p:sldId id="291" r:id="rId28"/>
    <p:sldId id="292" r:id="rId29"/>
    <p:sldId id="293" r:id="rId30"/>
    <p:sldId id="294" r:id="rId31"/>
    <p:sldId id="26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F20B-C1A1-EB70-BFAD-1F5A64671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8BD10-7C97-0244-947C-5CCC051DA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28E86-37B0-6FFA-2EFA-E05EBA7DB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5891E-2CD5-4CE6-8274-44086644E53A}" type="datetimeFigureOut">
              <a:rPr lang="en-CA" smtClean="0"/>
              <a:t>2024-11-18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19282-976A-D7C1-5C1D-32D85B6C3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C5B36-34D5-7513-5A68-01E1423CA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2FFF-86E4-4B88-87EF-8AB35261D5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2009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4982-DE24-F137-7140-421F42CF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B6D55-EB03-B875-0E2D-66F2DE0E4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A98BC-FCE0-2747-2E6A-6388CC5E6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5891E-2CD5-4CE6-8274-44086644E53A}" type="datetimeFigureOut">
              <a:rPr lang="en-CA" smtClean="0"/>
              <a:t>2024-11-18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361E0-0ABA-9F4C-DCDB-7754BE406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842AC-8C8C-3C42-6961-E14ED8E9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2FFF-86E4-4B88-87EF-8AB35261D5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570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2A1BB4-10EF-BA6B-D2AC-5CE01DBA8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B0E9DF-0510-2B0F-9705-605C75A15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7F341-EF06-F6CB-ABCD-209347F99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5891E-2CD5-4CE6-8274-44086644E53A}" type="datetimeFigureOut">
              <a:rPr lang="en-CA" smtClean="0"/>
              <a:t>2024-11-18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BB36E-4340-2C9F-2712-9CF21F703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52EA7-BB98-F2C7-5B37-C044A087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2FFF-86E4-4B88-87EF-8AB35261D5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373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61DA1-BE64-C3E5-6768-F5F2FA5A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E765F-7815-1709-3C9E-2AD47AB62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9D33A-0B25-2017-CEC3-BBD1EBBB1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5891E-2CD5-4CE6-8274-44086644E53A}" type="datetimeFigureOut">
              <a:rPr lang="en-CA" smtClean="0"/>
              <a:t>2024-11-18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6597B-CC4A-FD88-212C-4890385F5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19C9F-309D-D977-22D0-8D71670B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2FFF-86E4-4B88-87EF-8AB35261D5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97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9B66-122F-9DD9-F08F-670D1CB7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64116-00FB-F872-1807-40A07AD35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D2C57-0821-28AB-5E9A-491FFCE2E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5891E-2CD5-4CE6-8274-44086644E53A}" type="datetimeFigureOut">
              <a:rPr lang="en-CA" smtClean="0"/>
              <a:t>2024-11-18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EADE-92A6-E1D2-908E-18403FB7B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9BE2D-C3CF-2D4E-6304-A29A88D7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2FFF-86E4-4B88-87EF-8AB35261D5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1052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6569-A28F-8DDE-BA30-C8842C74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C956A-C336-E244-A648-E0437A82D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4CD13-0F50-1824-1DED-386A5388D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17FB6-F023-C67B-4C02-8D2E44CD6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5891E-2CD5-4CE6-8274-44086644E53A}" type="datetimeFigureOut">
              <a:rPr lang="en-CA" smtClean="0"/>
              <a:t>2024-11-18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52034-B73D-F2EE-45C4-922DEE6A2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80C13-FBB7-F146-586A-D7A23F0AA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2FFF-86E4-4B88-87EF-8AB35261D5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4227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793D9-D165-2ABE-2D3D-7C93F9F57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CE386-77F1-A821-FF00-31223AC67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62EC23-B83C-1438-6C4B-5094654DB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A7E39-81CA-5317-3A98-8A20382C9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C87B5-2F04-8141-69BB-12477514F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3FCDB-A715-67F4-2C5B-C30337403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5891E-2CD5-4CE6-8274-44086644E53A}" type="datetimeFigureOut">
              <a:rPr lang="en-CA" smtClean="0"/>
              <a:t>2024-11-18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371D68-D295-AC2D-5F76-C0AEB58B5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ABEEA9-5FDF-84E3-07D4-CA31BBF86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2FFF-86E4-4B88-87EF-8AB35261D5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765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BA6AD-2A57-74ED-AB1E-4865837B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D3981B-FACE-36CA-7888-78FC092E2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5891E-2CD5-4CE6-8274-44086644E53A}" type="datetimeFigureOut">
              <a:rPr lang="en-CA" smtClean="0"/>
              <a:t>2024-11-18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961704-DFB1-CECF-0C13-3FE3535C9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0C769-2DC3-B934-B53A-6569BF1A1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2FFF-86E4-4B88-87EF-8AB35261D5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2735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802D06-1BF2-D755-5BE9-054353361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5891E-2CD5-4CE6-8274-44086644E53A}" type="datetimeFigureOut">
              <a:rPr lang="en-CA" smtClean="0"/>
              <a:t>2024-11-18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47C29E-B0B2-6C9B-6ADC-C65522E66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2E8A4-B133-E894-8118-BE6A9E2D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2FFF-86E4-4B88-87EF-8AB35261D5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1029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41D9E-4198-6140-9C37-2E4D244F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DEF0E-6230-2794-0C48-35E6D8C68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C205B-1FC1-0A43-6649-70088E9C4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322B8-067E-FCCB-0525-D83C3285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5891E-2CD5-4CE6-8274-44086644E53A}" type="datetimeFigureOut">
              <a:rPr lang="en-CA" smtClean="0"/>
              <a:t>2024-11-18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1DD7-94BE-1A37-2048-F9B64D729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A731B-BCFF-5E62-213F-B0F70E6A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2FFF-86E4-4B88-87EF-8AB35261D5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8547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864A8-28EB-355A-458F-4FE4BD607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FC8B49-E878-9BDB-8874-B9D076C9BD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E61A5-0BE1-7AF6-6A88-B6B778CFF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0FFDD6-966E-0404-FA01-C220E4BF9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5891E-2CD5-4CE6-8274-44086644E53A}" type="datetimeFigureOut">
              <a:rPr lang="en-CA" smtClean="0"/>
              <a:t>2024-11-18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18FE13-1E56-ACEE-C03D-F83AD4CEB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34D1A-AFF9-5014-4CFC-CBAA3854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2FFF-86E4-4B88-87EF-8AB35261D5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3395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11C09D-39CE-5EE8-554F-46AF0DC8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D4DEC-7EF2-0F28-BB18-1B501690B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BE259-6A15-0191-732A-54BA77D362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5891E-2CD5-4CE6-8274-44086644E53A}" type="datetimeFigureOut">
              <a:rPr lang="en-CA" smtClean="0"/>
              <a:t>2024-11-18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15105-E4B3-1D5A-B230-9EF3A8A13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DBAD4-562B-2B31-3CA2-89A8847CF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12FFF-86E4-4B88-87EF-8AB35261D5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583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214C6B-1B0B-2D9E-364C-3E0AC740E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974" y="2769171"/>
            <a:ext cx="2248214" cy="2572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804259-61D7-41EF-C078-55AE8288E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974" y="2124038"/>
            <a:ext cx="1670232" cy="2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98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67E60F-713F-3E24-8A3E-EF4C3AF72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67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075809-E9FA-5F9A-FEA0-09F67DDB4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79" y="709721"/>
            <a:ext cx="3365414" cy="50835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CB1A88-7CDD-278F-E9E1-A7416FFDBA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75" t="1" r="3389" b="-1241"/>
          <a:stretch/>
        </p:blipFill>
        <p:spPr>
          <a:xfrm>
            <a:off x="1735932" y="709721"/>
            <a:ext cx="1545432" cy="21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54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A3B2E80-79CA-88D5-46BD-17ABD979E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230" y="0"/>
            <a:ext cx="848954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B965206-FE91-8425-0B57-C150F9F60F8E}"/>
              </a:ext>
            </a:extLst>
          </p:cNvPr>
          <p:cNvSpPr/>
          <p:nvPr/>
        </p:nvSpPr>
        <p:spPr>
          <a:xfrm>
            <a:off x="4467496" y="1506583"/>
            <a:ext cx="418013" cy="415837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A21E96-C97A-BC5D-3CDE-20878BFAFC3D}"/>
              </a:ext>
            </a:extLst>
          </p:cNvPr>
          <p:cNvSpPr/>
          <p:nvPr/>
        </p:nvSpPr>
        <p:spPr>
          <a:xfrm>
            <a:off x="4824548" y="2255520"/>
            <a:ext cx="888274" cy="252549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27182B-F2FF-34D3-20A2-D3389817E31A}"/>
              </a:ext>
            </a:extLst>
          </p:cNvPr>
          <p:cNvSpPr/>
          <p:nvPr/>
        </p:nvSpPr>
        <p:spPr>
          <a:xfrm>
            <a:off x="4824548" y="6313715"/>
            <a:ext cx="1480457" cy="317864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FFB3D6-B23C-A1BE-EC84-7F0136BB6B78}"/>
              </a:ext>
            </a:extLst>
          </p:cNvPr>
          <p:cNvSpPr/>
          <p:nvPr/>
        </p:nvSpPr>
        <p:spPr>
          <a:xfrm>
            <a:off x="9814560" y="2392681"/>
            <a:ext cx="348343" cy="1036319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7792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14A133-08A2-067A-E730-43148E890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80" y="799733"/>
            <a:ext cx="5477639" cy="525853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EEEF7FC-2303-D6A1-AA87-4308D56459D1}"/>
              </a:ext>
            </a:extLst>
          </p:cNvPr>
          <p:cNvSpPr/>
          <p:nvPr/>
        </p:nvSpPr>
        <p:spPr>
          <a:xfrm>
            <a:off x="8477767" y="2534184"/>
            <a:ext cx="348343" cy="1254034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2305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139C5D-F16C-72E9-DC81-4A83B89EA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80" y="799733"/>
            <a:ext cx="5477639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88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2EB570-46D5-FE13-5003-1225F2EF8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30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28B217-BEF1-9EAD-818B-A0CB49364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299" y="1337439"/>
            <a:ext cx="4067743" cy="4210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96752-080D-6A6C-6757-EE1A1F702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722" y="1309923"/>
            <a:ext cx="4067743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97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A6139-7676-316D-38B1-C63006C10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3" y="1305659"/>
            <a:ext cx="2105319" cy="1181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FA2E51-D93C-E7B9-0873-23F301C15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019" y="3429000"/>
            <a:ext cx="4763165" cy="3010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646671-6A1C-9FC1-8165-A6D944101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019" y="418680"/>
            <a:ext cx="4667901" cy="297221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8D93865-CDAC-8C38-218B-F890F64A1D64}"/>
              </a:ext>
            </a:extLst>
          </p:cNvPr>
          <p:cNvSpPr/>
          <p:nvPr/>
        </p:nvSpPr>
        <p:spPr>
          <a:xfrm>
            <a:off x="8660647" y="1176911"/>
            <a:ext cx="348343" cy="1254034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2353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2CA01E-9388-0AEA-5D80-428E2FC36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88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13B69-BF8F-E7D1-094A-99F68208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69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CA99F-09E0-C49A-15AB-0D365343A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928" y="1902748"/>
            <a:ext cx="6458851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50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914D2-CEB7-2F48-0F4B-64ED25E58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78" y="0"/>
            <a:ext cx="9062044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62938FE-04B2-2FB9-F5B6-B964BAF4313C}"/>
              </a:ext>
            </a:extLst>
          </p:cNvPr>
          <p:cNvSpPr/>
          <p:nvPr/>
        </p:nvSpPr>
        <p:spPr>
          <a:xfrm>
            <a:off x="2940772" y="365763"/>
            <a:ext cx="931817" cy="317864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C9C24E-46FD-AFF9-3964-7B97B74C5998}"/>
              </a:ext>
            </a:extLst>
          </p:cNvPr>
          <p:cNvSpPr/>
          <p:nvPr/>
        </p:nvSpPr>
        <p:spPr>
          <a:xfrm>
            <a:off x="6766566" y="3838022"/>
            <a:ext cx="1105988" cy="317864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7623C9E-A442-AE5A-ADBB-2B000CB75138}"/>
              </a:ext>
            </a:extLst>
          </p:cNvPr>
          <p:cNvSpPr/>
          <p:nvPr/>
        </p:nvSpPr>
        <p:spPr>
          <a:xfrm>
            <a:off x="8095982" y="730967"/>
            <a:ext cx="1989903" cy="317864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1179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4D8D6C-1483-6A66-D368-4A97483B0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12" y="904522"/>
            <a:ext cx="4658375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17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A10DE-E90A-1821-32B0-EC78AE516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EA8CD46-37E1-10E2-305E-710D6414F23A}"/>
              </a:ext>
            </a:extLst>
          </p:cNvPr>
          <p:cNvSpPr/>
          <p:nvPr/>
        </p:nvSpPr>
        <p:spPr>
          <a:xfrm>
            <a:off x="4041323" y="4037785"/>
            <a:ext cx="359227" cy="317864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6431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85AB1A-62EE-E83F-B12E-B206C0261B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125" t="31389" r="27031" b="24028"/>
          <a:stretch/>
        </p:blipFill>
        <p:spPr>
          <a:xfrm>
            <a:off x="4648200" y="2152650"/>
            <a:ext cx="4248150" cy="3057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13E72A-6134-E89E-D74E-85F0DF8AF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79" y="810417"/>
            <a:ext cx="362001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14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329A1D-FE62-EA0E-DBE6-CA749C33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34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D22262-0601-EE85-D85B-227DF9EB4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680" y="918812"/>
            <a:ext cx="6020640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55B480-C6DB-ED68-46F1-9240D07E8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46" y="1714230"/>
            <a:ext cx="9373908" cy="386769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ED31FF8-087F-F978-C4E9-42585FC61114}"/>
              </a:ext>
            </a:extLst>
          </p:cNvPr>
          <p:cNvSpPr/>
          <p:nvPr/>
        </p:nvSpPr>
        <p:spPr>
          <a:xfrm>
            <a:off x="1550128" y="1955076"/>
            <a:ext cx="1105988" cy="317864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533149-4DB6-FAB8-20C8-05173550509C}"/>
              </a:ext>
            </a:extLst>
          </p:cNvPr>
          <p:cNvSpPr/>
          <p:nvPr/>
        </p:nvSpPr>
        <p:spPr>
          <a:xfrm>
            <a:off x="4889321" y="2348867"/>
            <a:ext cx="1105988" cy="317864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7F3FAE-31F5-711D-D930-8C2DE93DCE40}"/>
              </a:ext>
            </a:extLst>
          </p:cNvPr>
          <p:cNvSpPr/>
          <p:nvPr/>
        </p:nvSpPr>
        <p:spPr>
          <a:xfrm>
            <a:off x="5765077" y="3141343"/>
            <a:ext cx="296091" cy="278676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9906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4A0A62-C4CD-A127-298E-1FF82C716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98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83511B-D886-EC75-263E-29D448768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01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AC1273-8EA3-8E6F-8F3D-2C5112351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98" y="1890498"/>
            <a:ext cx="9335803" cy="307700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8EB382B-5ECD-869F-7314-2C3F0E7D4D1C}"/>
              </a:ext>
            </a:extLst>
          </p:cNvPr>
          <p:cNvSpPr/>
          <p:nvPr/>
        </p:nvSpPr>
        <p:spPr>
          <a:xfrm>
            <a:off x="1989911" y="1890498"/>
            <a:ext cx="1105988" cy="317864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5A1AFB-CC8E-9701-1D05-77EED9A15AE9}"/>
              </a:ext>
            </a:extLst>
          </p:cNvPr>
          <p:cNvSpPr/>
          <p:nvPr/>
        </p:nvSpPr>
        <p:spPr>
          <a:xfrm>
            <a:off x="3892730" y="2272939"/>
            <a:ext cx="600893" cy="317864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C8C758-04BE-3AD3-7519-B0AB5EBA6B5C}"/>
              </a:ext>
            </a:extLst>
          </p:cNvPr>
          <p:cNvSpPr/>
          <p:nvPr/>
        </p:nvSpPr>
        <p:spPr>
          <a:xfrm>
            <a:off x="7820297" y="2590803"/>
            <a:ext cx="1010193" cy="727163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7457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B4CEBA-32A8-552C-CFF6-014295C8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364" y="1414181"/>
            <a:ext cx="5163271" cy="40296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5469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490F6F-7612-D0C4-F9EF-2B42C536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67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530198-15C6-6826-15BC-CBEB719F90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71" t="15873" r="1595" b="13524"/>
          <a:stretch/>
        </p:blipFill>
        <p:spPr>
          <a:xfrm>
            <a:off x="289834" y="1008016"/>
            <a:ext cx="11562127" cy="484196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B2FCE58-D4CA-8C47-CA4A-55D4107F6A4E}"/>
              </a:ext>
            </a:extLst>
          </p:cNvPr>
          <p:cNvSpPr/>
          <p:nvPr/>
        </p:nvSpPr>
        <p:spPr>
          <a:xfrm>
            <a:off x="194445" y="2394856"/>
            <a:ext cx="728664" cy="191589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218453-425E-7F64-8AD4-1CBF8DAE3C3E}"/>
              </a:ext>
            </a:extLst>
          </p:cNvPr>
          <p:cNvSpPr/>
          <p:nvPr/>
        </p:nvSpPr>
        <p:spPr>
          <a:xfrm>
            <a:off x="6505303" y="3640173"/>
            <a:ext cx="618309" cy="261529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123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14E3DC-6E9F-B5DF-2419-06E1498DA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1" y="2490656"/>
            <a:ext cx="11012437" cy="18766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20260FB-3475-1CEE-D2F5-B02D0626BBBC}"/>
              </a:ext>
            </a:extLst>
          </p:cNvPr>
          <p:cNvSpPr/>
          <p:nvPr/>
        </p:nvSpPr>
        <p:spPr>
          <a:xfrm>
            <a:off x="8708027" y="3317966"/>
            <a:ext cx="1280703" cy="478972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2664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EC28AC-7410-E23F-087F-7CE19BD03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2004813"/>
            <a:ext cx="6754168" cy="284837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DD85445-72F5-C74E-BCF3-6CA4EF4E16DB}"/>
              </a:ext>
            </a:extLst>
          </p:cNvPr>
          <p:cNvSpPr/>
          <p:nvPr/>
        </p:nvSpPr>
        <p:spPr>
          <a:xfrm>
            <a:off x="4172766" y="3133725"/>
            <a:ext cx="1088572" cy="262343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0E6779-E46D-DFB0-E7BF-09541858FA81}"/>
              </a:ext>
            </a:extLst>
          </p:cNvPr>
          <p:cNvSpPr/>
          <p:nvPr/>
        </p:nvSpPr>
        <p:spPr>
          <a:xfrm>
            <a:off x="7372894" y="4422943"/>
            <a:ext cx="1167493" cy="377385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591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4B950E-2FF7-97E8-7453-0ACD67C25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87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F41C89-D361-ADA0-97DC-651AEC69F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15" y="435429"/>
            <a:ext cx="4082192" cy="1655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8C8BFB-2530-6819-DED0-961B6A8A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099" y="435429"/>
            <a:ext cx="2438740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4B7EE5-9D1C-E23E-700A-CAB91F497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28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7D8AD-B1F5-DC45-CC94-B68E41824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25069</TotalTime>
  <Words>0</Words>
  <Application>Microsoft Office PowerPoint</Application>
  <PresentationFormat>Widescreen</PresentationFormat>
  <Paragraphs>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 McLaren</dc:creator>
  <cp:lastModifiedBy>Rob McLaren</cp:lastModifiedBy>
  <cp:revision>7</cp:revision>
  <dcterms:created xsi:type="dcterms:W3CDTF">2024-08-25T18:30:32Z</dcterms:created>
  <dcterms:modified xsi:type="dcterms:W3CDTF">2024-11-19T16:05:50Z</dcterms:modified>
</cp:coreProperties>
</file>